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5" r:id="rId4"/>
    <p:sldId id="271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F4944A"/>
                </a:solidFill>
              </a:rPr>
              <a:t>CE1</a:t>
            </a:r>
            <a:r>
              <a:rPr lang="fr-FR" sz="4400" dirty="0"/>
              <a:t> </a:t>
            </a:r>
            <a:r>
              <a:rPr lang="fr-FR" sz="4400"/>
              <a:t>: </a:t>
            </a:r>
            <a:r>
              <a:rPr lang="fr-FR" sz="6600">
                <a:latin typeface="Cursive standard" pitchFamily="2" charset="0"/>
              </a:rPr>
              <a:t>m n ?</a:t>
            </a:r>
            <a:endParaRPr lang="fr-FR" sz="6600" dirty="0"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endParaRPr lang="fr-FR" sz="4400" dirty="0"/>
          </a:p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</a:t>
            </a:r>
            <a:r>
              <a:rPr lang="fr-FR" sz="6600" dirty="0">
                <a:latin typeface="Cursive standard" pitchFamily="2" charset="0"/>
              </a:rPr>
              <a:t>I, J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10261600" cy="1325563"/>
          </a:xfrm>
        </p:spPr>
        <p:txBody>
          <a:bodyPr>
            <a:normAutofit fontScale="90000"/>
          </a:bodyPr>
          <a:lstStyle/>
          <a:p>
            <a:r>
              <a:rPr lang="fr-FR" sz="4400" b="1" dirty="0"/>
              <a:t>Je copie les proverbes que je souhaite apprendre :</a:t>
            </a:r>
            <a:br>
              <a:rPr lang="fr-FR" sz="4400" b="1" dirty="0"/>
            </a:b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>
                <a:solidFill>
                  <a:srgbClr val="F4944A"/>
                </a:solidFill>
              </a:rPr>
              <a:t>CE1</a:t>
            </a:r>
            <a:r>
              <a:rPr lang="fr-FR" sz="3200" dirty="0"/>
              <a:t> : 3 ou 4 proverbes </a:t>
            </a:r>
          </a:p>
          <a:p>
            <a:pPr>
              <a:lnSpc>
                <a:spcPct val="150000"/>
              </a:lnSpc>
            </a:pPr>
            <a:r>
              <a:rPr lang="fr-FR" sz="3200" dirty="0">
                <a:solidFill>
                  <a:srgbClr val="9EC979"/>
                </a:solidFill>
              </a:rPr>
              <a:t>CE2 </a:t>
            </a:r>
            <a:r>
              <a:rPr lang="fr-FR" sz="3200" dirty="0"/>
              <a:t>: 4 ou 5 proverbes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7B8D429-DE8E-E1EB-BA8D-0D5B46C19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417" y="1087658"/>
            <a:ext cx="6100135" cy="47095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09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3F163BA-6AA0-426A-8C35-F94B0F570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730" y="246432"/>
            <a:ext cx="7686575" cy="539749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dois convaincre mes parents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1B57AF1C-453D-4171-9430-18F4EFA2C64B}"/>
              </a:ext>
            </a:extLst>
          </p:cNvPr>
          <p:cNvSpPr txBox="1">
            <a:spLocks/>
          </p:cNvSpPr>
          <p:nvPr/>
        </p:nvSpPr>
        <p:spPr>
          <a:xfrm>
            <a:off x="2659034" y="5859017"/>
            <a:ext cx="5896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4B71DF77-9A04-4248-8F67-87C5B909751C}"/>
              </a:ext>
            </a:extLst>
          </p:cNvPr>
          <p:cNvSpPr txBox="1">
            <a:spLocks/>
          </p:cNvSpPr>
          <p:nvPr/>
        </p:nvSpPr>
        <p:spPr>
          <a:xfrm>
            <a:off x="6359929" y="1129689"/>
            <a:ext cx="3836494" cy="16765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/>
              <a:t>Tu as envie de profiter de tes camarades jusqu’à la fin de la journée ? Essaie de convaincre tes parents de te laisser dormir à l’école.</a:t>
            </a:r>
          </a:p>
          <a:p>
            <a:endParaRPr lang="fr-FR" sz="1400" dirty="0"/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</p:txBody>
      </p:sp>
      <p:pic>
        <p:nvPicPr>
          <p:cNvPr id="11" name="Picture 4" descr="Modèle, Miniature, Décor, Ensemble, Dortoir">
            <a:extLst>
              <a:ext uri="{FF2B5EF4-FFF2-40B4-BE49-F238E27FC236}">
                <a16:creationId xmlns:a16="http://schemas.microsoft.com/office/drawing/2014/main" id="{44967924-704A-442E-A26B-DD6CB9237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938" y="2996500"/>
            <a:ext cx="3645481" cy="242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3CA9C19A-390F-4E92-92CA-7E616F0DD4CB}"/>
              </a:ext>
            </a:extLst>
          </p:cNvPr>
          <p:cNvSpPr txBox="1">
            <a:spLocks/>
          </p:cNvSpPr>
          <p:nvPr/>
        </p:nvSpPr>
        <p:spPr>
          <a:xfrm>
            <a:off x="1686061" y="1129689"/>
            <a:ext cx="3420777" cy="2051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/>
              <a:t>Tu as envie de rester seul à la maison et d’envoyer tes parents en vacances ? Essaie de convaincre tes parents de te laisser seul.</a:t>
            </a:r>
          </a:p>
          <a:p>
            <a:endParaRPr lang="fr-FR" sz="1400" dirty="0"/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4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EB745B-1685-4AFF-B6C0-61697ABDE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061" y="3218232"/>
            <a:ext cx="3076947" cy="205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203BBDE6-BC51-4881-BFB5-3EDC86481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818" y="246432"/>
            <a:ext cx="7886700" cy="831626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Je commente une image</a:t>
            </a: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EF7078CA-96D8-48F0-8966-C0933E1783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7539" y="1078058"/>
            <a:ext cx="8336573" cy="947280"/>
          </a:xfrm>
        </p:spPr>
        <p:txBody>
          <a:bodyPr>
            <a:normAutofit/>
          </a:bodyPr>
          <a:lstStyle/>
          <a:p>
            <a:r>
              <a:rPr lang="fr-FR" dirty="0"/>
              <a:t>Observe cette photo. Tu dois la commenter : ce que tu vois, ce que tu en penses et ce que tu ressens. 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2CAB92C3-61BE-45D1-8B33-3FC82B725840}"/>
              </a:ext>
            </a:extLst>
          </p:cNvPr>
          <p:cNvSpPr txBox="1">
            <a:spLocks/>
          </p:cNvSpPr>
          <p:nvPr/>
        </p:nvSpPr>
        <p:spPr>
          <a:xfrm>
            <a:off x="632243" y="6229866"/>
            <a:ext cx="7274768" cy="54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C66951"/>
              </a:buClr>
              <a:buFont typeface="Arial" panose="020B0604020202020204" pitchFamily="34" charset="0"/>
              <a:buNone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pic>
        <p:nvPicPr>
          <p:cNvPr id="11" name="Picture 2" descr="Bracelet, Horloger, Figurines, Serrurier, Artisans">
            <a:extLst>
              <a:ext uri="{FF2B5EF4-FFF2-40B4-BE49-F238E27FC236}">
                <a16:creationId xmlns:a16="http://schemas.microsoft.com/office/drawing/2014/main" id="{ADB2E4A8-EA01-4A5A-A7B1-137C75D2D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616" y="2042105"/>
            <a:ext cx="6667083" cy="41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276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170</Words>
  <Application>Microsoft Office PowerPoint</Application>
  <PresentationFormat>Grand écran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les proverbes que je souhaite apprendre : </vt:lpstr>
      <vt:lpstr>Je dois convaincre mes parents</vt:lpstr>
      <vt:lpstr>Je commente une image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2022-07-16T16:59:43Z</dcterms:modified>
</cp:coreProperties>
</file>